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5" d="100"/>
          <a:sy n="65" d="100"/>
        </p:scale>
        <p:origin x="11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9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07DC006-9519-4230-A280-6959E8B3217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1AC0795-6A75-472F-832A-BA0F84AEE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C006-9519-4230-A280-6959E8B3217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0795-6A75-472F-832A-BA0F84AEE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C006-9519-4230-A280-6959E8B3217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0795-6A75-472F-832A-BA0F84AEE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C006-9519-4230-A280-6959E8B3217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0795-6A75-472F-832A-BA0F84AEE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C006-9519-4230-A280-6959E8B3217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0795-6A75-472F-832A-BA0F84AEE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C006-9519-4230-A280-6959E8B3217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0795-6A75-472F-832A-BA0F84AEEA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C006-9519-4230-A280-6959E8B3217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0795-6A75-472F-832A-BA0F84AEEAD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C006-9519-4230-A280-6959E8B3217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0795-6A75-472F-832A-BA0F84AEE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C006-9519-4230-A280-6959E8B3217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0795-6A75-472F-832A-BA0F84AEE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07DC006-9519-4230-A280-6959E8B3217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1AC0795-6A75-472F-832A-BA0F84AEE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07DC006-9519-4230-A280-6959E8B3217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1AC0795-6A75-472F-832A-BA0F84AEE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07DC006-9519-4230-A280-6959E8B3217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1AC0795-6A75-472F-832A-BA0F84AEEA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«Загрязнение атмосферы кадмием и хромом. Влияние этих элементов на здоровье человека»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5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4528" y="1340768"/>
            <a:ext cx="2984212" cy="7513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7056784" cy="48143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 пределами рабочих мест кадмий может попадать в организм из таких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источников: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• Сигаретный дым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Уже давно не секрет, что сигареты содержат следы кадмия, и курильщик вдыхает частицы этого металла вместе с дымом. В среднем в организм курильщика поступает вдвое больше кадмия, чем в организм некурящего человека. Пассивное курение также несет угрозу.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Продукты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Листовые овощи, картофель и злаки, выращенные на загрязненной почве с высоким содержанием кадмия, могут стать источником проблем. Почки и печень животных и морских обитателей может содержать больше кадмия, чем любые другие продукты.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Промышленные зоны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Некоторые промышленные предприятия, особенно металлургические, выделяют большое количество кадмия в атмосферу. Проживание рядом с такими предприятиями автоматически включает вас в группу риска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• Удобряемые почвы.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некоторых сельскохозяйственных районах интенсивно используют фосфатные удобрения, содержащие небольшое количество кадмия. Любые продукты, получаемые на этой земле, могут быть потенциально опасными.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6496" y="620688"/>
            <a:ext cx="4352364" cy="6792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0312" y="1628800"/>
            <a:ext cx="6196405" cy="36038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://cardio-factor.ru/wp-content/uploads/2013/12/f_4e0229f425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7" cy="56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0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7160676" cy="45117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Действие кадмия на организм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238" y="1412776"/>
            <a:ext cx="4320480" cy="468471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Вдыхание кадмия.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Вдыхание через легкие – это основной путь, по которому кадмий проникает в организм работников, занятых в промышленности. Для профилактики воздействия кадмия нужно соблюдать строгие меры предосторожности. На многих предприятиях контролируется содержание кадмия в воздухе, используются эффективные средства защиты работников. Пренебрежение к правилам со стороны руководства предприятий и самих работников приводит к печальным последствиям. Длительное вдыхание кадмия начинает проявляться симптомами, похожими на простуду: повышение температуры, озноб, боли в мышцах. Позднее развивается повреждение легких: одышка, боль в груди, кашель. В тяжелых случаях повреждение легких приводит к смерти больного. Вдыхание воздуха, содержащего небольшое количество кадмия, постепенно ведет к заболеваниям почек и остеопорозу. Повышается вероятность рака легких.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alternatifterapi.com/Uploads/PageContentImages/15526/b/nocanvas_kadmiyum-zehirlenmesi-_6l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05264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4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0632" y="692696"/>
            <a:ext cx="2480156" cy="31925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622673"/>
            <a:ext cx="3240360" cy="323532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могут возникать симптомы, напоминающие грипп; отек гортани и покалывание в руках. После приема зараженной пищи в организме остается только небольшое количество кадмия. Но если вы употребляете такую пищу длительное время, это может привести к нарушению работы почек и ослаблению костной ткани. Длительный прием кадмия в больших дозах вызывает поражение почек, печени, сердца, а в тяжелых случаях приводит к смерти.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764704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2. Употребление кадмия с пищей.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Употребление воды и продуктов, загрязненных кадмием, иногда вызывает раздражение желудка, боль в животе, тошноту, рвоту и диарею. </a:t>
            </a:r>
            <a:endParaRPr lang="ru-RU" dirty="0"/>
          </a:p>
        </p:txBody>
      </p:sp>
      <p:pic>
        <p:nvPicPr>
          <p:cNvPr id="7170" name="Picture 2" descr="http://www.psychologos.ru/images/articles/showcases/dn0k81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88034"/>
            <a:ext cx="2809506" cy="205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zhkt.guru/i/images/img_0c6d38bf595bc84d274658dd779680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87" y="3780340"/>
            <a:ext cx="38957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ritty.ru/wp-content/uploads/2015/12/Lechenie-toshnoty-narodny-mi-sredstvam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77" y="1688034"/>
            <a:ext cx="2976580" cy="193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4648" y="1268760"/>
            <a:ext cx="1544052" cy="53528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6543829" cy="45983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Диагностика и лечение отравлений кадмием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 работаете с кадмием и подозреваете интоксикацию этим металлом, следует как можно раньше обратиться к врачу. Анализы мочи и крови могут показать содержание кадмия в организме. Также врач может провести анализы функций почек и печени. Анализы ногтей и волос на кадмий не считаются надежными.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лечения отравления кадмием не существует специфических средств. Больным назначается поддерживающее лечение. Важнейшим шагом в лечении таких больных является снижение риска воздействия кадмия в будущем.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Уменьшения риска отравления кадмием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7200800" cy="417646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Предложения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снижению риска могут включать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Перемена места работы и отказ от опасных хобби, таких как пайка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Обязательное использование средств защиты и медосмотры. Если ваша работа или хобби предполагает контакт с кадмием, регулярно проверяйтесь у врача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Здоровое, сбалансированное питание с ограниченным содержанием моллюсков, морской рыбы, печени и почек животных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Отказ от курения. 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вредит организму, даже если это пассивное курение.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0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cofriendly.ru/sites/default/files/images/ecolog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2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08920"/>
            <a:ext cx="2768188" cy="607291"/>
          </a:xfrm>
        </p:spPr>
        <p:txBody>
          <a:bodyPr>
            <a:normAutofit fontScale="90000"/>
          </a:bodyPr>
          <a:lstStyle/>
          <a:p>
            <a:r>
              <a:rPr lang="ru-RU" sz="6700" b="1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5229200"/>
            <a:ext cx="394398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Федорова 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692696"/>
            <a:ext cx="2912204" cy="11113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3744416" cy="488635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Хром-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химический элемент VI группы периодической системы Менделеева, атомный номер 24, атомная масса 51,996; металл голубовато-стального цвета. Один из самых твердых металлов. Обладает высокой химической стойкостью. Один из важнейших металлов, используемых в производстве легированных сталей.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Большинство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соединений хрома имеет яркую окраску, причем самых разных цветов. За эту особенность элемент и был назван хромом, что в переводе с греческого означает «краска».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http://biostrov.ru/wp-content/uploads/2011/08/cr_c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0728"/>
            <a:ext cx="1800201" cy="20162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eriodictable.ch/024Cr/slides/C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326656" cy="24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620688"/>
            <a:ext cx="2624172" cy="6792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6984776" cy="51125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свободном состоянии в природе хром не встречается. Его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кларк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живом веществе составляет 7·10–5 %, он не накапливается биогенным путем. Большое количество хрома выбрасывается теплоэлектростанциями, которые работают на буром и каменном угле. От ГРЕС в процессе производства энергии на земную поверхность в радиусе 5 км поступает 24 кг/км2 этого элемента. При сжигании угля за 1 год в окружающую среду попадает 2,11 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Главные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антропогенные источники выбросов этого металла – заводы по производству стали и ферросплавов (80 % от общего выброса), а также предприятия, которые сжигают нефть и уголь (15 %)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5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056784" cy="48245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Хром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широко используется в металлургическом производстве и может считаться индикатором железной и стальной индустрии. Коэффициент эмиссии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процессе производства стали и шлака составляет 40,5. Он попадает в почву также из шлаков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феросфоризации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стали, так называемых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томас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-шлаков. При этом происходит загрязнение почвы хромом, поскольку его количество в шлаке составляет до 5000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мг/кг.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доменном процессе оксиды хрома, вместе с другими металлами, переходят в шлак,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восстанавливаясь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частично могут выбрасываться через трубы в атмосферу.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6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cofriendly.ru/sites/default/files/images/ecolog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4" y="-19182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92591"/>
            <a:ext cx="6965245" cy="1202485"/>
          </a:xfrm>
        </p:spPr>
        <p:txBody>
          <a:bodyPr>
            <a:normAutofit/>
          </a:bodyPr>
          <a:lstStyle/>
          <a:p>
            <a:r>
              <a:rPr lang="ru-RU" sz="6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Кадмий</a:t>
            </a:r>
            <a:endParaRPr lang="ru-RU" sz="60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764704"/>
            <a:ext cx="2336140" cy="8233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128792" cy="51845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Оксид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хрома (CrO3) загрязняет среду при выплавке легированных сталей, хромировании, добавлении феррохрома в шихту (выделяется в виде тумана). Хром используют как примесь к стали при производстве сварочных электродов, металлокерамики, трансформаторов. Хромированные стали, а также и другие сплавы, содержащие этот элемент, отличаются высокой твердостью, химической и термической устойчивостью. Эти же свойства металлам и сплавам придает электролитическое хромирование, широко используемое во многих производственных процессах, в результате которого может происходить загрязнение воздуха. Из раствора электролита выделяется хромовый ангидрид, отличающийся высокой летучестью и относящийся к числу наиболее токсичных соединений хрома.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Хром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металл-загрязнитель встречается в воздухе, воде и почве. Шестивалентный хром, добавляемый в циркуляционные воды многих охлаждающих башен во избежание коррозии, может частично теряться в окружающую среду (в частности при рассеивании ветром) и вызывать ее загрязнение.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056784" cy="51845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Хром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необходимым элементом метаболизма млекопитающих. Он включается в периферическое действие инсулина, утилизацию глюкозы, стимуляцию ферментных систем и, возможно, участвует в стабилизации нуклеиновых кислот. Хром является также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кофактором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образовании инсулина. Симптомы недостаточности хрома выявлены у детей, страдающих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белково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-энергетической недостаточностью, у пожилых людей, беременных женщин – при парентеральном питании. Взрослый человек потребляет от 52 до 78 мкг хрома ежедневно. Дрожжи, печень, мясо и хлеб, а также сухие грибы содержат наиболее высокий процент доступного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хрома.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7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908720"/>
            <a:ext cx="2984212" cy="8953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6984776" cy="187220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Несмотря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биологические потребности в хроме, высокие его концентрации токсичны. Они оказывают на организм человека и животных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общеотравляющее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раздражающее, кумулятивное, аллергическое, канцерогенное и мутагенное действие. Предельно допустимые концентрации хрома в пищевых продуктах в мг/кг такие: хлеб – 0,2, овощи – 0,2, фрукты – 0,1, соки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0,1.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http://ks-region69.com/wp-content/uploads/2016/07/br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2708920"/>
            <a:ext cx="300928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p.vk.me/c638017/v638017265/7bda/EFxNzsUaA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274457" cy="231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hyser.com.ua/wp-content/uploads/2016/05/s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65104"/>
            <a:ext cx="2952328" cy="187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4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056784" cy="29523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Предельно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допустимые концентрации в воздухе для хрома составляют 0,01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мг/м3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При его содержании в воздухе выше 0,025 мг/м3 возникают глубокие поражения дыхательных путей, снижение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темновой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адаптации и чувствительности роговицы глаза, поражение желудочно- кишечного тракта, развитие язвенных болезней. Особенно токсичен шестивалентный хром, соединения которого вызывают изъязвления кистей рук, глаза и век, серьезные поражения центральной нервной системы. Ион хрома Cr3+, соединяясь с белками, содержащими железо, белками печени, костного мозга, нуклеиновыми кислотами, накапливается в легких. Доказано, что соединения хрома вызывают рак легких и различные аллергии.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https://pp.vk.me/c638017/v638017265/7bca/2sDcQHSEa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5647731" cy="23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132856"/>
            <a:ext cx="6471821" cy="2078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2448272" cy="4464496"/>
          </a:xfrm>
        </p:spPr>
        <p:txBody>
          <a:bodyPr>
            <a:noAutofit/>
          </a:bodyPr>
          <a:lstStyle/>
          <a:p>
            <a:pPr algn="just"/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    Кадмий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элемент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двенадцатой группы, 5ого периода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периодической системы химических элементов Д. И. Менделеева,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атомным номером 48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Кадмий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при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нормальных условиях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мяшкий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ковкий тягучий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переходный металл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серебристо-белого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цвета.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Устойчив в сухом воздухе, во влажном на его поверхности образуется плёнка оксида, препятствующая дальнейшему окислению металла.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6576" y="908720"/>
            <a:ext cx="2583389" cy="30141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ebelements.narod.ru/elements/pics/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16732"/>
            <a:ext cx="2016224" cy="22438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dmium-crystal b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2344445" cy="17398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eriodictable.ru/048Cd/slides/Cd5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168352" cy="23762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800" cy="4608512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Кадмий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типично редкий и довольно рассеянный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элемент.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литосфере кадмия приблизительно 130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мг/т.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Кадмия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настолько мало в недрах нашей планеты, что даже считающегося редким германия в 25 раз больше! Приблизительно такие же соотношения у кадмия и с другими редкими металлами: бериллием, цезием, скандием и индием. Кадмий близок по распространенности к сурьме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два раза более распространен, чем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ртуть.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Довольно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богаты кадмием вулканические породы, содержащие до 0,2 мг кадмия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кг. Среднее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содержание кадмия в почве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0,06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мг/кг. Также, этот редкий металл присутствует в воде - в растворенном виде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 взвешенном виде в составе органо-минеральных комплексов.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236296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Кадмий в природе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4528" y="1412776"/>
            <a:ext cx="3056220" cy="39126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80728"/>
            <a:ext cx="6471821" cy="474234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начала XX века преобладающим фактором поступления кадмия в воды и почву стало антропогенное загрязнение кадмием природных вод. На содержание кадмия в воде существенное влияние оказывает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среды (в щелочной среде кадмий выпадает в осадок в виде гидроксида), а также сорбционные процессы.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По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той же антропогенной причине кадмий присутствует и в воздухе. В сельской местности содержание кадмия в воздухе составляет 0,1-5,0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нг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23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 (1 нанограмм = 10-9 грамм), в городах - 2-15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нг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23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в промышленных районах - от 15 до 150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нг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23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Главным образом попадание кадмия в атмосферный воздух связано с тем, что многие угли, сжигаемые на теплоэлектростанциях, содержат этот элемент. Осаждаясь из воздуха, кадмий попадает в воду и почву. Увеличению содержания кадмия в почве способствует использование минеральных удобрений, ведь практически все они содержат незначительные примеси этого металла. Из воды и почвы кадмий попадает в растения и живые организмы и далее по пищевой цепочке может «поставляться» человеку.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7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6616" y="836712"/>
            <a:ext cx="2264132" cy="8233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128792" cy="19442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Около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 млн. кг кадмия попадает в атмосферу ежегодно в результате деятельности заводов по его выплавке, что составляет около 45 % общего загрязнения этим элементом.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52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% загрязнений попадают в результате сжигания или переработки изделий, содержащих кадмий. Кадмий обладает относительно высокой летучестью, поэтому он легко проникает в атмосферу.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атмосферу кадмий может попадать при сжигании изделий из пластмассы, куда он добавляется для прочности и в составе красителей.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://i.ytimg.com/vi/yewdAolumdA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29" y="2767225"/>
            <a:ext cx="40964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epstroi.ru/wp-content/uploads/2015/04/Gorenie-plast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233756" cy="24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69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515" y="697069"/>
            <a:ext cx="3508861" cy="393878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содержание кадмия в каменноугольной золе невелико, примерно 5 г на 1 тонну. Тем не менее, он попадает в атмосферу и в процессе сжигания топлива.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Кадмий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включается в состав гумуса, поглощается, накапливается и надолго удерживается продуктивным почвенным горизонтом, который играет по отношению к нему роль геохимического барьера.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4568" y="836712"/>
            <a:ext cx="4311581" cy="26541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ogorodbezzabot.ru/wp-content/uploads/2015/10/dhus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plant-care.com/humus-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640871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02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7"/>
            <a:ext cx="6965245" cy="648072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Потенциальным источником загрязнением кадмием являются удобрения. При этом кадмий внедряется в растения, употребляемые человеком в пищу, и в конце цепочки переходят в организм человека.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6576" y="1340768"/>
            <a:ext cx="4095557" cy="19340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://edufuture.biz/images/c/cc/10-11_96_2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9"/>
          <a:stretch/>
        </p:blipFill>
        <p:spPr bwMode="auto">
          <a:xfrm>
            <a:off x="1238286" y="1340768"/>
            <a:ext cx="6718090" cy="483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6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Источники и факторы риска отравления кадмием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6687845" cy="40942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виды деятельности, при которых повышается риск отравления кадмием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• Производство аккумуляторов.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Пайка электронных деталей.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Горнодобывающая промышленность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Сварочные работы.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Производство красок.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Производство пластика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Производство цветного стекла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Текстильное производство.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Ювелирное дело.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Переработка мусора.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203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45D4CD-1FF5-4BBB-B16E-871717949A68}"/>
</file>

<file path=customXml/itemProps2.xml><?xml version="1.0" encoding="utf-8"?>
<ds:datastoreItem xmlns:ds="http://schemas.openxmlformats.org/officeDocument/2006/customXml" ds:itemID="{494A3DE8-8714-431E-81D4-5944CE390500}"/>
</file>

<file path=customXml/itemProps3.xml><?xml version="1.0" encoding="utf-8"?>
<ds:datastoreItem xmlns:ds="http://schemas.openxmlformats.org/officeDocument/2006/customXml" ds:itemID="{6CBB95FA-3029-4EF7-B7E0-D42B100AE987}"/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182</TotalTime>
  <Words>1516</Words>
  <Application>Microsoft Office PowerPoint</Application>
  <PresentationFormat>On-screen Show (4:3)</PresentationFormat>
  <Paragraphs>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Кнопка</vt:lpstr>
      <vt:lpstr>«Загрязнение атмосферы кадмием и хромом. Влияние этих элементов на здоровье человека»</vt:lpstr>
      <vt:lpstr>Кадмий</vt:lpstr>
      <vt:lpstr>    Кадмий – элемент двенадцатой группы, 5ого периода периодической системы химических элементов Д. И. Менделеева, с атомным номером 48.  Кадмий при нормальных условиях – мяшкий ковкий тягучий переходный металл серебристо-белого цвета. Устойчив в сухом воздухе, во влажном на его поверхности образуется плёнка оксида, препятствующая дальнейшему окислению металла. </vt:lpstr>
      <vt:lpstr>       Кадмий типично редкий и довольно рассеянный элемент.        В литосфере кадмия приблизительно 130 мг/т. Кадмия настолько мало в недрах нашей планеты, что даже считающегося редким германия в 25 раз больше! Приблизительно такие же соотношения у кадмия и с другими редкими металлами: бериллием, цезием, скандием и индием. Кадмий близок по распространенности к сурьме и в два раза более распространен, чем ртуть.          Довольно богаты кадмием вулканические породы, содержащие до 0,2 мг кадмия на кг. Среднее содержание кадмия в почве – 0,06 мг/кг. Также, этот редкий металл присутствует в воде - в растворенном виде и во взвешенном виде в составе органо-минеральных комплексов. </vt:lpstr>
      <vt:lpstr>PowerPoint Presentation</vt:lpstr>
      <vt:lpstr>PowerPoint Presentation</vt:lpstr>
      <vt:lpstr>     Среднее содержание кадмия в каменноугольной золе невелико, примерно 5 г на 1 тонну. Тем не менее, он попадает в атмосферу и в процессе сжигания топлива.      Кадмий включается в состав гумуса, поглощается, накапливается и надолго удерживается продуктивным почвенным горизонтом, который играет по отношению к нему роль геохимического барьера. </vt:lpstr>
      <vt:lpstr>Потенциальным источником загрязнением кадмием являются удобрения. При этом кадмий внедряется в растения, употребляемые человеком в пищу, и в конце цепочки переходят в организм человека. </vt:lpstr>
      <vt:lpstr>Источники и факторы риска отравления кадмием  </vt:lpstr>
      <vt:lpstr>PowerPoint Presentation</vt:lpstr>
      <vt:lpstr>PowerPoint Presentation</vt:lpstr>
      <vt:lpstr>Действие кадмия на организм  </vt:lpstr>
      <vt:lpstr>PowerPoint Presentation</vt:lpstr>
      <vt:lpstr>PowerPoint Presentation</vt:lpstr>
      <vt:lpstr>Уменьшения риска отравления кадмием</vt:lpstr>
      <vt:lpstr>Хром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Tanya</cp:lastModifiedBy>
  <cp:revision>24</cp:revision>
  <dcterms:created xsi:type="dcterms:W3CDTF">2016-10-24T15:08:46Z</dcterms:created>
  <dcterms:modified xsi:type="dcterms:W3CDTF">2017-10-13T16:08:12Z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